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7" r:id="rId2"/>
  </p:sldIdLst>
  <p:sldSz cx="12192000" cy="3657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>
      <p:cViewPr varScale="1">
        <p:scale>
          <a:sx n="89" d="100"/>
          <a:sy n="89" d="100"/>
        </p:scale>
        <p:origin x="66" y="9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598593"/>
            <a:ext cx="9144000" cy="1273387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1921087"/>
            <a:ext cx="9144000" cy="883073"/>
          </a:xfrm>
        </p:spPr>
        <p:txBody>
          <a:bodyPr/>
          <a:lstStyle>
            <a:lvl1pPr marL="0" indent="0" algn="ctr">
              <a:buNone/>
              <a:defRPr sz="1280"/>
            </a:lvl1pPr>
            <a:lvl2pPr marL="243825" indent="0" algn="ctr">
              <a:buNone/>
              <a:defRPr sz="1067"/>
            </a:lvl2pPr>
            <a:lvl3pPr marL="487650" indent="0" algn="ctr">
              <a:buNone/>
              <a:defRPr sz="960"/>
            </a:lvl3pPr>
            <a:lvl4pPr marL="731474" indent="0" algn="ctr">
              <a:buNone/>
              <a:defRPr sz="853"/>
            </a:lvl4pPr>
            <a:lvl5pPr marL="975299" indent="0" algn="ctr">
              <a:buNone/>
              <a:defRPr sz="853"/>
            </a:lvl5pPr>
            <a:lvl6pPr marL="1219124" indent="0" algn="ctr">
              <a:buNone/>
              <a:defRPr sz="853"/>
            </a:lvl6pPr>
            <a:lvl7pPr marL="1462949" indent="0" algn="ctr">
              <a:buNone/>
              <a:defRPr sz="853"/>
            </a:lvl7pPr>
            <a:lvl8pPr marL="1706773" indent="0" algn="ctr">
              <a:buNone/>
              <a:defRPr sz="853"/>
            </a:lvl8pPr>
            <a:lvl9pPr marL="1950598" indent="0" algn="ctr">
              <a:buNone/>
              <a:defRPr sz="85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28A5-60B0-4743-836A-EB77365AD2F2}" type="datetimeFigureOut">
              <a:rPr lang="en-US" smtClean="0"/>
              <a:t>7/27/2020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C4567-E2D2-47E0-A3C6-BE44B0BB4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61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28A5-60B0-4743-836A-EB77365AD2F2}" type="datetimeFigureOut">
              <a:rPr lang="en-US" smtClean="0"/>
              <a:t>7/27/2020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C4567-E2D2-47E0-A3C6-BE44B0BB4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034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194733"/>
            <a:ext cx="2628900" cy="309964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94733"/>
            <a:ext cx="7734300" cy="309964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28A5-60B0-4743-836A-EB77365AD2F2}" type="datetimeFigureOut">
              <a:rPr lang="en-US" smtClean="0"/>
              <a:t>7/27/2020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C4567-E2D2-47E0-A3C6-BE44B0BB4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5257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28A5-60B0-4743-836A-EB77365AD2F2}" type="datetimeFigureOut">
              <a:rPr lang="en-US" smtClean="0"/>
              <a:t>7/27/2020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C4567-E2D2-47E0-A3C6-BE44B0BB4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3889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911860"/>
            <a:ext cx="10515600" cy="152146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2447714"/>
            <a:ext cx="10515600" cy="800100"/>
          </a:xfrm>
        </p:spPr>
        <p:txBody>
          <a:bodyPr/>
          <a:lstStyle>
            <a:lvl1pPr marL="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1pPr>
            <a:lvl2pPr marL="243825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2pPr>
            <a:lvl3pPr marL="487650" indent="0">
              <a:buNone/>
              <a:defRPr sz="960">
                <a:solidFill>
                  <a:schemeClr val="tx1">
                    <a:tint val="75000"/>
                  </a:schemeClr>
                </a:solidFill>
              </a:defRPr>
            </a:lvl3pPr>
            <a:lvl4pPr marL="731474" indent="0">
              <a:buNone/>
              <a:defRPr sz="853">
                <a:solidFill>
                  <a:schemeClr val="tx1">
                    <a:tint val="75000"/>
                  </a:schemeClr>
                </a:solidFill>
              </a:defRPr>
            </a:lvl4pPr>
            <a:lvl5pPr marL="975299" indent="0">
              <a:buNone/>
              <a:defRPr sz="853">
                <a:solidFill>
                  <a:schemeClr val="tx1">
                    <a:tint val="75000"/>
                  </a:schemeClr>
                </a:solidFill>
              </a:defRPr>
            </a:lvl5pPr>
            <a:lvl6pPr marL="1219124" indent="0">
              <a:buNone/>
              <a:defRPr sz="853">
                <a:solidFill>
                  <a:schemeClr val="tx1">
                    <a:tint val="75000"/>
                  </a:schemeClr>
                </a:solidFill>
              </a:defRPr>
            </a:lvl6pPr>
            <a:lvl7pPr marL="1462949" indent="0">
              <a:buNone/>
              <a:defRPr sz="853">
                <a:solidFill>
                  <a:schemeClr val="tx1">
                    <a:tint val="75000"/>
                  </a:schemeClr>
                </a:solidFill>
              </a:defRPr>
            </a:lvl7pPr>
            <a:lvl8pPr marL="1706773" indent="0">
              <a:buNone/>
              <a:defRPr sz="853">
                <a:solidFill>
                  <a:schemeClr val="tx1">
                    <a:tint val="75000"/>
                  </a:schemeClr>
                </a:solidFill>
              </a:defRPr>
            </a:lvl8pPr>
            <a:lvl9pPr marL="1950598" indent="0">
              <a:buNone/>
              <a:defRPr sz="85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28A5-60B0-4743-836A-EB77365AD2F2}" type="datetimeFigureOut">
              <a:rPr lang="en-US" smtClean="0"/>
              <a:t>7/27/2020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C4567-E2D2-47E0-A3C6-BE44B0BB4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7844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973666"/>
            <a:ext cx="5181600" cy="2320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973666"/>
            <a:ext cx="5181600" cy="2320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28A5-60B0-4743-836A-EB77365AD2F2}" type="datetimeFigureOut">
              <a:rPr lang="en-US" smtClean="0"/>
              <a:t>7/27/2020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C4567-E2D2-47E0-A3C6-BE44B0BB4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1356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94734"/>
            <a:ext cx="10515600" cy="7069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896620"/>
            <a:ext cx="5157787" cy="439420"/>
          </a:xfrm>
        </p:spPr>
        <p:txBody>
          <a:bodyPr anchor="b"/>
          <a:lstStyle>
            <a:lvl1pPr marL="0" indent="0">
              <a:buNone/>
              <a:defRPr sz="1280" b="1"/>
            </a:lvl1pPr>
            <a:lvl2pPr marL="243825" indent="0">
              <a:buNone/>
              <a:defRPr sz="1067" b="1"/>
            </a:lvl2pPr>
            <a:lvl3pPr marL="487650" indent="0">
              <a:buNone/>
              <a:defRPr sz="960" b="1"/>
            </a:lvl3pPr>
            <a:lvl4pPr marL="731474" indent="0">
              <a:buNone/>
              <a:defRPr sz="853" b="1"/>
            </a:lvl4pPr>
            <a:lvl5pPr marL="975299" indent="0">
              <a:buNone/>
              <a:defRPr sz="853" b="1"/>
            </a:lvl5pPr>
            <a:lvl6pPr marL="1219124" indent="0">
              <a:buNone/>
              <a:defRPr sz="853" b="1"/>
            </a:lvl6pPr>
            <a:lvl7pPr marL="1462949" indent="0">
              <a:buNone/>
              <a:defRPr sz="853" b="1"/>
            </a:lvl7pPr>
            <a:lvl8pPr marL="1706773" indent="0">
              <a:buNone/>
              <a:defRPr sz="853" b="1"/>
            </a:lvl8pPr>
            <a:lvl9pPr marL="1950598" indent="0">
              <a:buNone/>
              <a:defRPr sz="85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1336040"/>
            <a:ext cx="5157787" cy="196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896620"/>
            <a:ext cx="5183188" cy="439420"/>
          </a:xfrm>
        </p:spPr>
        <p:txBody>
          <a:bodyPr anchor="b"/>
          <a:lstStyle>
            <a:lvl1pPr marL="0" indent="0">
              <a:buNone/>
              <a:defRPr sz="1280" b="1"/>
            </a:lvl1pPr>
            <a:lvl2pPr marL="243825" indent="0">
              <a:buNone/>
              <a:defRPr sz="1067" b="1"/>
            </a:lvl2pPr>
            <a:lvl3pPr marL="487650" indent="0">
              <a:buNone/>
              <a:defRPr sz="960" b="1"/>
            </a:lvl3pPr>
            <a:lvl4pPr marL="731474" indent="0">
              <a:buNone/>
              <a:defRPr sz="853" b="1"/>
            </a:lvl4pPr>
            <a:lvl5pPr marL="975299" indent="0">
              <a:buNone/>
              <a:defRPr sz="853" b="1"/>
            </a:lvl5pPr>
            <a:lvl6pPr marL="1219124" indent="0">
              <a:buNone/>
              <a:defRPr sz="853" b="1"/>
            </a:lvl6pPr>
            <a:lvl7pPr marL="1462949" indent="0">
              <a:buNone/>
              <a:defRPr sz="853" b="1"/>
            </a:lvl7pPr>
            <a:lvl8pPr marL="1706773" indent="0">
              <a:buNone/>
              <a:defRPr sz="853" b="1"/>
            </a:lvl8pPr>
            <a:lvl9pPr marL="1950598" indent="0">
              <a:buNone/>
              <a:defRPr sz="85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1336040"/>
            <a:ext cx="5183188" cy="196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28A5-60B0-4743-836A-EB77365AD2F2}" type="datetimeFigureOut">
              <a:rPr lang="en-US" smtClean="0"/>
              <a:t>7/27/2020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C4567-E2D2-47E0-A3C6-BE44B0BB4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6407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28A5-60B0-4743-836A-EB77365AD2F2}" type="datetimeFigureOut">
              <a:rPr lang="en-US" smtClean="0"/>
              <a:t>7/27/2020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C4567-E2D2-47E0-A3C6-BE44B0BB4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737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28A5-60B0-4743-836A-EB77365AD2F2}" type="datetimeFigureOut">
              <a:rPr lang="en-US" smtClean="0"/>
              <a:t>7/27/2020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C4567-E2D2-47E0-A3C6-BE44B0BB4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116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243840"/>
            <a:ext cx="3932237" cy="853440"/>
          </a:xfrm>
        </p:spPr>
        <p:txBody>
          <a:bodyPr anchor="b"/>
          <a:lstStyle>
            <a:lvl1pPr>
              <a:defRPr sz="170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526627"/>
            <a:ext cx="6172200" cy="2599267"/>
          </a:xfrm>
        </p:spPr>
        <p:txBody>
          <a:bodyPr/>
          <a:lstStyle>
            <a:lvl1pPr>
              <a:defRPr sz="1707"/>
            </a:lvl1pPr>
            <a:lvl2pPr>
              <a:defRPr sz="1493"/>
            </a:lvl2pPr>
            <a:lvl3pPr>
              <a:defRPr sz="1280"/>
            </a:lvl3pPr>
            <a:lvl4pPr>
              <a:defRPr sz="1067"/>
            </a:lvl4pPr>
            <a:lvl5pPr>
              <a:defRPr sz="1067"/>
            </a:lvl5pPr>
            <a:lvl6pPr>
              <a:defRPr sz="1067"/>
            </a:lvl6pPr>
            <a:lvl7pPr>
              <a:defRPr sz="1067"/>
            </a:lvl7pPr>
            <a:lvl8pPr>
              <a:defRPr sz="1067"/>
            </a:lvl8pPr>
            <a:lvl9pPr>
              <a:defRPr sz="10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1097280"/>
            <a:ext cx="3932237" cy="2032847"/>
          </a:xfrm>
        </p:spPr>
        <p:txBody>
          <a:bodyPr/>
          <a:lstStyle>
            <a:lvl1pPr marL="0" indent="0">
              <a:buNone/>
              <a:defRPr sz="853"/>
            </a:lvl1pPr>
            <a:lvl2pPr marL="243825" indent="0">
              <a:buNone/>
              <a:defRPr sz="747"/>
            </a:lvl2pPr>
            <a:lvl3pPr marL="487650" indent="0">
              <a:buNone/>
              <a:defRPr sz="640"/>
            </a:lvl3pPr>
            <a:lvl4pPr marL="731474" indent="0">
              <a:buNone/>
              <a:defRPr sz="533"/>
            </a:lvl4pPr>
            <a:lvl5pPr marL="975299" indent="0">
              <a:buNone/>
              <a:defRPr sz="533"/>
            </a:lvl5pPr>
            <a:lvl6pPr marL="1219124" indent="0">
              <a:buNone/>
              <a:defRPr sz="533"/>
            </a:lvl6pPr>
            <a:lvl7pPr marL="1462949" indent="0">
              <a:buNone/>
              <a:defRPr sz="533"/>
            </a:lvl7pPr>
            <a:lvl8pPr marL="1706773" indent="0">
              <a:buNone/>
              <a:defRPr sz="533"/>
            </a:lvl8pPr>
            <a:lvl9pPr marL="1950598" indent="0">
              <a:buNone/>
              <a:defRPr sz="5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28A5-60B0-4743-836A-EB77365AD2F2}" type="datetimeFigureOut">
              <a:rPr lang="en-US" smtClean="0"/>
              <a:t>7/27/2020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C4567-E2D2-47E0-A3C6-BE44B0BB4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0500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243840"/>
            <a:ext cx="3932237" cy="853440"/>
          </a:xfrm>
        </p:spPr>
        <p:txBody>
          <a:bodyPr anchor="b"/>
          <a:lstStyle>
            <a:lvl1pPr>
              <a:defRPr sz="170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526627"/>
            <a:ext cx="6172200" cy="2599267"/>
          </a:xfrm>
        </p:spPr>
        <p:txBody>
          <a:bodyPr anchor="t"/>
          <a:lstStyle>
            <a:lvl1pPr marL="0" indent="0">
              <a:buNone/>
              <a:defRPr sz="1707"/>
            </a:lvl1pPr>
            <a:lvl2pPr marL="243825" indent="0">
              <a:buNone/>
              <a:defRPr sz="1493"/>
            </a:lvl2pPr>
            <a:lvl3pPr marL="487650" indent="0">
              <a:buNone/>
              <a:defRPr sz="1280"/>
            </a:lvl3pPr>
            <a:lvl4pPr marL="731474" indent="0">
              <a:buNone/>
              <a:defRPr sz="1067"/>
            </a:lvl4pPr>
            <a:lvl5pPr marL="975299" indent="0">
              <a:buNone/>
              <a:defRPr sz="1067"/>
            </a:lvl5pPr>
            <a:lvl6pPr marL="1219124" indent="0">
              <a:buNone/>
              <a:defRPr sz="1067"/>
            </a:lvl6pPr>
            <a:lvl7pPr marL="1462949" indent="0">
              <a:buNone/>
              <a:defRPr sz="1067"/>
            </a:lvl7pPr>
            <a:lvl8pPr marL="1706773" indent="0">
              <a:buNone/>
              <a:defRPr sz="1067"/>
            </a:lvl8pPr>
            <a:lvl9pPr marL="1950598" indent="0">
              <a:buNone/>
              <a:defRPr sz="10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1097280"/>
            <a:ext cx="3932237" cy="2032847"/>
          </a:xfrm>
        </p:spPr>
        <p:txBody>
          <a:bodyPr/>
          <a:lstStyle>
            <a:lvl1pPr marL="0" indent="0">
              <a:buNone/>
              <a:defRPr sz="853"/>
            </a:lvl1pPr>
            <a:lvl2pPr marL="243825" indent="0">
              <a:buNone/>
              <a:defRPr sz="747"/>
            </a:lvl2pPr>
            <a:lvl3pPr marL="487650" indent="0">
              <a:buNone/>
              <a:defRPr sz="640"/>
            </a:lvl3pPr>
            <a:lvl4pPr marL="731474" indent="0">
              <a:buNone/>
              <a:defRPr sz="533"/>
            </a:lvl4pPr>
            <a:lvl5pPr marL="975299" indent="0">
              <a:buNone/>
              <a:defRPr sz="533"/>
            </a:lvl5pPr>
            <a:lvl6pPr marL="1219124" indent="0">
              <a:buNone/>
              <a:defRPr sz="533"/>
            </a:lvl6pPr>
            <a:lvl7pPr marL="1462949" indent="0">
              <a:buNone/>
              <a:defRPr sz="533"/>
            </a:lvl7pPr>
            <a:lvl8pPr marL="1706773" indent="0">
              <a:buNone/>
              <a:defRPr sz="533"/>
            </a:lvl8pPr>
            <a:lvl9pPr marL="1950598" indent="0">
              <a:buNone/>
              <a:defRPr sz="5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C28A5-60B0-4743-836A-EB77365AD2F2}" type="datetimeFigureOut">
              <a:rPr lang="en-US" smtClean="0"/>
              <a:t>7/27/2020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C4567-E2D2-47E0-A3C6-BE44B0BB4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6089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194734"/>
            <a:ext cx="10515600" cy="7069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973666"/>
            <a:ext cx="10515600" cy="2320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3390054"/>
            <a:ext cx="2743200" cy="1947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1C28A5-60B0-4743-836A-EB77365AD2F2}" type="datetimeFigureOut">
              <a:rPr lang="en-US" smtClean="0"/>
              <a:t>7/27/2020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3390054"/>
            <a:ext cx="4114800" cy="1947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3390054"/>
            <a:ext cx="2743200" cy="1947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4C4567-E2D2-47E0-A3C6-BE44B0BB4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7937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87650" rtl="0" eaLnBrk="1" latinLnBrk="0" hangingPunct="1">
        <a:lnSpc>
          <a:spcPct val="90000"/>
        </a:lnSpc>
        <a:spcBef>
          <a:spcPct val="0"/>
        </a:spcBef>
        <a:buNone/>
        <a:defRPr sz="234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1912" indent="-121912" algn="l" defTabSz="48765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493" kern="1200">
          <a:solidFill>
            <a:schemeClr val="tx1"/>
          </a:solidFill>
          <a:latin typeface="+mn-lt"/>
          <a:ea typeface="+mn-ea"/>
          <a:cs typeface="+mn-cs"/>
        </a:defRPr>
      </a:lvl1pPr>
      <a:lvl2pPr marL="365737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1280" kern="1200">
          <a:solidFill>
            <a:schemeClr val="tx1"/>
          </a:solidFill>
          <a:latin typeface="+mn-lt"/>
          <a:ea typeface="+mn-ea"/>
          <a:cs typeface="+mn-cs"/>
        </a:defRPr>
      </a:lvl2pPr>
      <a:lvl3pPr marL="609562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1067" kern="1200">
          <a:solidFill>
            <a:schemeClr val="tx1"/>
          </a:solidFill>
          <a:latin typeface="+mn-lt"/>
          <a:ea typeface="+mn-ea"/>
          <a:cs typeface="+mn-cs"/>
        </a:defRPr>
      </a:lvl3pPr>
      <a:lvl4pPr marL="853387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96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11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960" kern="1200">
          <a:solidFill>
            <a:schemeClr val="tx1"/>
          </a:solidFill>
          <a:latin typeface="+mn-lt"/>
          <a:ea typeface="+mn-ea"/>
          <a:cs typeface="+mn-cs"/>
        </a:defRPr>
      </a:lvl5pPr>
      <a:lvl6pPr marL="1341036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960" kern="1200">
          <a:solidFill>
            <a:schemeClr val="tx1"/>
          </a:solidFill>
          <a:latin typeface="+mn-lt"/>
          <a:ea typeface="+mn-ea"/>
          <a:cs typeface="+mn-cs"/>
        </a:defRPr>
      </a:lvl6pPr>
      <a:lvl7pPr marL="1584861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960" kern="1200">
          <a:solidFill>
            <a:schemeClr val="tx1"/>
          </a:solidFill>
          <a:latin typeface="+mn-lt"/>
          <a:ea typeface="+mn-ea"/>
          <a:cs typeface="+mn-cs"/>
        </a:defRPr>
      </a:lvl7pPr>
      <a:lvl8pPr marL="1828686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960" kern="1200">
          <a:solidFill>
            <a:schemeClr val="tx1"/>
          </a:solidFill>
          <a:latin typeface="+mn-lt"/>
          <a:ea typeface="+mn-ea"/>
          <a:cs typeface="+mn-cs"/>
        </a:defRPr>
      </a:lvl8pPr>
      <a:lvl9pPr marL="2072510" indent="-121912" algn="l" defTabSz="487650" rtl="0" eaLnBrk="1" latinLnBrk="0" hangingPunct="1">
        <a:lnSpc>
          <a:spcPct val="90000"/>
        </a:lnSpc>
        <a:spcBef>
          <a:spcPts val="267"/>
        </a:spcBef>
        <a:buFont typeface="Arial" panose="020B0604020202020204" pitchFamily="34" charset="0"/>
        <a:buChar char="•"/>
        <a:defRPr sz="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1pPr>
      <a:lvl2pPr marL="243825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2pPr>
      <a:lvl3pPr marL="487650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3pPr>
      <a:lvl4pPr marL="731474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4pPr>
      <a:lvl5pPr marL="975299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5pPr>
      <a:lvl6pPr marL="1219124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6pPr>
      <a:lvl7pPr marL="1462949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7pPr>
      <a:lvl8pPr marL="1706773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8pPr>
      <a:lvl9pPr marL="1950598" algn="l" defTabSz="487650" rtl="0" eaLnBrk="1" latinLnBrk="0" hangingPunct="1">
        <a:defRPr sz="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5441284-C903-44F4-8EF2-D246D205A90C}"/>
              </a:ext>
            </a:extLst>
          </p:cNvPr>
          <p:cNvSpPr/>
          <p:nvPr/>
        </p:nvSpPr>
        <p:spPr>
          <a:xfrm>
            <a:off x="0" y="0"/>
            <a:ext cx="12223125" cy="36576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454F0F6-3E56-413D-8135-D3574AE68419}"/>
              </a:ext>
            </a:extLst>
          </p:cNvPr>
          <p:cNvSpPr/>
          <p:nvPr/>
        </p:nvSpPr>
        <p:spPr>
          <a:xfrm>
            <a:off x="0" y="-268028"/>
            <a:ext cx="12192001" cy="255454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0" dirty="0">
                <a:ln w="0">
                  <a:solidFill>
                    <a:schemeClr val="tx1"/>
                  </a:solidFill>
                </a:ln>
                <a:solidFill>
                  <a:srgbClr val="CC00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auhaus 93" panose="04030905020B02020C02" pitchFamily="82" charset="0"/>
              </a:rPr>
              <a:t>GIFT ONLINE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C86E447-89E8-47BC-945D-22259995A2E1}"/>
              </a:ext>
            </a:extLst>
          </p:cNvPr>
          <p:cNvSpPr/>
          <p:nvPr/>
        </p:nvSpPr>
        <p:spPr>
          <a:xfrm>
            <a:off x="6127125" y="1828800"/>
            <a:ext cx="6858901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i="1" dirty="0">
                <a:ln w="0">
                  <a:solidFill>
                    <a:schemeClr val="tx1"/>
                  </a:solidFill>
                </a:ln>
                <a:solidFill>
                  <a:srgbClr val="CC00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ahnschrift SemiBold Condensed" panose="020B0502040204020203" pitchFamily="34" charset="0"/>
              </a:rPr>
              <a:t>A gift for everyone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FD65CB5-C4FE-467D-B737-237E55EA6A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1604" y="1384528"/>
            <a:ext cx="1811874" cy="181187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40842B6-6D25-4C3E-B76D-B2C4ECF677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82022" y="134174"/>
            <a:ext cx="3098583" cy="23851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4C8A9C8-3157-4FFB-9663-9EA8E092C8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2554" y="-98633"/>
            <a:ext cx="3098583" cy="2385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3494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</TotalTime>
  <Words>6</Words>
  <Application>Microsoft Office PowerPoint</Application>
  <PresentationFormat>Custom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Bahnschrift SemiBold Condensed</vt:lpstr>
      <vt:lpstr>Bauhaus 93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USMAN ALALEMY</dc:creator>
  <cp:lastModifiedBy>USMAN ALALEMY</cp:lastModifiedBy>
  <cp:revision>1</cp:revision>
  <dcterms:created xsi:type="dcterms:W3CDTF">2020-07-27T10:06:16Z</dcterms:created>
  <dcterms:modified xsi:type="dcterms:W3CDTF">2020-07-27T10:22:14Z</dcterms:modified>
</cp:coreProperties>
</file>

<file path=docProps/thumbnail.jpeg>
</file>